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3810" y="0"/>
            <a:ext cx="16961905" cy="8967395"/>
            <a:chOff x="1323810" y="0"/>
            <a:chExt cx="16961905" cy="89673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810" y="0"/>
              <a:ext cx="16961905" cy="89673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99711" y="3693876"/>
            <a:ext cx="13188045" cy="59236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3186" y="8020314"/>
            <a:ext cx="5464925" cy="7939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62782" y="1723740"/>
            <a:ext cx="3965615" cy="22856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10812675" cy="1260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6741630" cy="9386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799610" y="5072813"/>
            <a:ext cx="10639341" cy="493714"/>
            <a:chOff x="-4799610" y="5072813"/>
            <a:chExt cx="10639341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799610" y="5072813"/>
              <a:ext cx="10639341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1343" y="6783933"/>
            <a:ext cx="1258116" cy="1026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41936" y="0"/>
            <a:ext cx="861996" cy="10266667"/>
            <a:chOff x="-341936" y="0"/>
            <a:chExt cx="861996" cy="102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1862" y="8705523"/>
            <a:ext cx="1976188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9052" y="3020479"/>
            <a:ext cx="7615814" cy="5466797"/>
            <a:chOff x="1039052" y="3020479"/>
            <a:chExt cx="7615814" cy="54667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052" y="3020479"/>
              <a:ext cx="7615814" cy="54667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9679"/>
            <a:ext cx="8001315" cy="1614198"/>
            <a:chOff x="9142857" y="4139679"/>
            <a:chExt cx="8001315" cy="16141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139679"/>
              <a:ext cx="8001315" cy="1614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9506" y="3086353"/>
            <a:ext cx="7672597" cy="5509510"/>
            <a:chOff x="549506" y="3086353"/>
            <a:chExt cx="7672597" cy="5509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506" y="3086353"/>
              <a:ext cx="7672597" cy="5509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55256" y="3645528"/>
            <a:ext cx="8972137" cy="4391159"/>
            <a:chOff x="8755256" y="3645528"/>
            <a:chExt cx="8972137" cy="43911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5256" y="3645528"/>
              <a:ext cx="8972137" cy="43911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46726" y="8202221"/>
            <a:ext cx="1981243" cy="507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50382" y="7399047"/>
            <a:ext cx="1288435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1700" y="3007595"/>
            <a:ext cx="7675317" cy="5509510"/>
            <a:chOff x="961700" y="3007595"/>
            <a:chExt cx="7675317" cy="55095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700" y="3007595"/>
              <a:ext cx="7675317" cy="5509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851" y="191005"/>
            <a:ext cx="7378271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3062" y="3732646"/>
            <a:ext cx="7775030" cy="3200419"/>
            <a:chOff x="9543062" y="3732646"/>
            <a:chExt cx="7775030" cy="3200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3062" y="3732646"/>
              <a:ext cx="7775030" cy="3200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9523951" cy="1260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7168421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799610" y="5072813"/>
            <a:ext cx="10639341" cy="493714"/>
            <a:chOff x="-4799610" y="5072813"/>
            <a:chExt cx="10639341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799610" y="5072813"/>
              <a:ext cx="10639341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1343" y="6783933"/>
            <a:ext cx="1258116" cy="1026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41936" y="0"/>
            <a:ext cx="861996" cy="10266667"/>
            <a:chOff x="-341936" y="0"/>
            <a:chExt cx="861996" cy="102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8213" y="9281796"/>
            <a:ext cx="1288436" cy="507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87781" y="2428571"/>
            <a:ext cx="4861254" cy="6713545"/>
            <a:chOff x="2687781" y="2428571"/>
            <a:chExt cx="4861254" cy="67135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7781" y="2428571"/>
              <a:ext cx="4861254" cy="67135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851" y="191005"/>
            <a:ext cx="5643355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36381" y="4752242"/>
            <a:ext cx="6171429" cy="2066205"/>
            <a:chOff x="9736381" y="4752242"/>
            <a:chExt cx="6171429" cy="20662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6381" y="4752242"/>
              <a:ext cx="6171429" cy="20662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9896" y="2449016"/>
            <a:ext cx="4811742" cy="6669186"/>
            <a:chOff x="2659896" y="2449016"/>
            <a:chExt cx="4811742" cy="6669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896" y="2449016"/>
              <a:ext cx="4811742" cy="6669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9387" y="9302241"/>
            <a:ext cx="1767473" cy="507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851" y="191005"/>
            <a:ext cx="5643355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36381" y="4683172"/>
            <a:ext cx="6171429" cy="2200873"/>
            <a:chOff x="9736381" y="4683172"/>
            <a:chExt cx="6171429" cy="2200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6381" y="4683172"/>
              <a:ext cx="6171429" cy="2200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8" y="4653384"/>
            <a:ext cx="7299481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966" y="905958"/>
            <a:ext cx="4963955" cy="1260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6499840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6749220"/>
            <a:ext cx="5903858" cy="7618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799610" y="5072813"/>
            <a:ext cx="10639341" cy="493714"/>
            <a:chOff x="-4799610" y="5072813"/>
            <a:chExt cx="10639341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4799610" y="5072813"/>
              <a:ext cx="10639341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6982" y="5480220"/>
            <a:ext cx="5375876" cy="9849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91343" y="6783933"/>
            <a:ext cx="1702810" cy="1523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41936" y="0"/>
            <a:ext cx="861996" cy="10266667"/>
            <a:chOff x="-341936" y="0"/>
            <a:chExt cx="861996" cy="1026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76982" y="7477595"/>
            <a:ext cx="4924331" cy="5079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66930" y="2069188"/>
            <a:ext cx="12551855" cy="7267488"/>
            <a:chOff x="2866930" y="2069188"/>
            <a:chExt cx="12551855" cy="7267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6930" y="2069188"/>
              <a:ext cx="12551855" cy="72674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3105" y="9419857"/>
            <a:ext cx="2608483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3596" y="3463695"/>
            <a:ext cx="3650626" cy="15634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5496" y="4807181"/>
            <a:ext cx="610424" cy="38024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68516" y="4874259"/>
            <a:ext cx="3665205" cy="40189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5045" y="2188422"/>
            <a:ext cx="11175625" cy="7520954"/>
            <a:chOff x="3555045" y="2188422"/>
            <a:chExt cx="11175625" cy="7520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5045" y="2188422"/>
              <a:ext cx="11175625" cy="7520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0474" y="9669682"/>
            <a:ext cx="2065958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1977" y="3137676"/>
            <a:ext cx="13241761" cy="4010362"/>
            <a:chOff x="2521977" y="3137676"/>
            <a:chExt cx="13241761" cy="40103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1977" y="3137676"/>
              <a:ext cx="13241761" cy="40103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0476" y="7108343"/>
            <a:ext cx="2529819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77233" y="2765806"/>
            <a:ext cx="12931248" cy="6153068"/>
            <a:chOff x="2677233" y="2765806"/>
            <a:chExt cx="12931248" cy="6153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7233" y="2765806"/>
              <a:ext cx="12931248" cy="61530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8013" y="9085716"/>
            <a:ext cx="3701813" cy="529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39860" y="2069188"/>
            <a:ext cx="8805994" cy="7173664"/>
            <a:chOff x="4739860" y="2069188"/>
            <a:chExt cx="8805994" cy="7173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860" y="2069188"/>
              <a:ext cx="8805994" cy="7173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1212" y="2069188"/>
            <a:ext cx="9163291" cy="7165607"/>
            <a:chOff x="4561212" y="2069188"/>
            <a:chExt cx="9163291" cy="71656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1212" y="2069188"/>
              <a:ext cx="9163291" cy="7165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03" y="191005"/>
            <a:ext cx="6682608" cy="169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0670" y="181781"/>
            <a:ext cx="2050548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99610" y="5072813"/>
            <a:ext cx="10639341" cy="493714"/>
            <a:chOff x="-4799610" y="5072813"/>
            <a:chExt cx="10639341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799610" y="5072813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20060" cy="10266667"/>
            <a:chOff x="0" y="0"/>
            <a:chExt cx="520060" cy="102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0060" cy="1026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8966" y="905958"/>
            <a:ext cx="4963955" cy="12603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5381" y="3191924"/>
            <a:ext cx="6990322" cy="29856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078" y="2531316"/>
            <a:ext cx="4164086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8" y="4653384"/>
            <a:ext cx="7359364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6" y="905958"/>
            <a:ext cx="5045874" cy="1260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078" y="6749220"/>
            <a:ext cx="5903858" cy="7618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649499" y="4922702"/>
            <a:ext cx="10339119" cy="493714"/>
            <a:chOff x="-4649499" y="4922702"/>
            <a:chExt cx="10339119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649499" y="4922702"/>
              <a:ext cx="10339119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6982" y="5480220"/>
            <a:ext cx="5301719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1343" y="6783933"/>
            <a:ext cx="2186680" cy="1470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41936" y="0"/>
            <a:ext cx="861996" cy="10266667"/>
            <a:chOff x="-341936" y="0"/>
            <a:chExt cx="861996" cy="102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75381" y="3191924"/>
            <a:ext cx="7905128" cy="9386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75458" y="7476068"/>
            <a:ext cx="7788910" cy="102439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177" y="3641577"/>
            <a:ext cx="9963244" cy="4264968"/>
            <a:chOff x="276177" y="3641577"/>
            <a:chExt cx="9963244" cy="42649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6177" y="3641577"/>
              <a:ext cx="9963244" cy="42649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50146" y="4628183"/>
            <a:ext cx="6171429" cy="2291754"/>
            <a:chOff x="11650146" y="4628183"/>
            <a:chExt cx="6171429" cy="22917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0146" y="4628183"/>
              <a:ext cx="6171429" cy="2291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0594" y="5316043"/>
            <a:ext cx="1089552" cy="943574"/>
            <a:chOff x="10560594" y="5316043"/>
            <a:chExt cx="1089552" cy="9435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0594" y="5316043"/>
              <a:ext cx="1089552" cy="943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851" y="191005"/>
            <a:ext cx="6792895" cy="1696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0670" y="181781"/>
            <a:ext cx="2050547" cy="182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7107" y="2414911"/>
            <a:ext cx="8065430" cy="6841213"/>
            <a:chOff x="937107" y="2414911"/>
            <a:chExt cx="8065430" cy="684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107" y="2414911"/>
              <a:ext cx="8065430" cy="6841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5880" y="5835517"/>
            <a:ext cx="6171429" cy="318789"/>
            <a:chOff x="10775880" y="5835517"/>
            <a:chExt cx="6171429" cy="3187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5880" y="5835517"/>
              <a:ext cx="6171429" cy="318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5880" y="6893818"/>
            <a:ext cx="6171429" cy="2141108"/>
            <a:chOff x="10775880" y="6893818"/>
            <a:chExt cx="6171429" cy="2141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5880" y="6893818"/>
              <a:ext cx="6171429" cy="21411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75880" y="2929219"/>
            <a:ext cx="6171429" cy="1869404"/>
            <a:chOff x="10775880" y="2929219"/>
            <a:chExt cx="6171429" cy="1869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5880" y="2929219"/>
              <a:ext cx="6171429" cy="1869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21096" y="7334437"/>
            <a:ext cx="1089552" cy="943574"/>
            <a:chOff x="9521096" y="7334437"/>
            <a:chExt cx="1089552" cy="9435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1096" y="7334437"/>
              <a:ext cx="1089552" cy="9435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28858" y="7334437"/>
            <a:ext cx="1351511" cy="73480"/>
            <a:chOff x="3128858" y="7334437"/>
            <a:chExt cx="1351511" cy="734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28858" y="7334437"/>
              <a:ext cx="1351511" cy="73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45" y="4077398"/>
            <a:ext cx="2941466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2985" y="4653380"/>
            <a:ext cx="6408851" cy="18285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9040" y="4361639"/>
            <a:ext cx="10274710" cy="25048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593" y="905958"/>
            <a:ext cx="4248697" cy="1260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81" y="3191924"/>
            <a:ext cx="11042834" cy="5292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078" y="2531316"/>
            <a:ext cx="1965284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799610" y="5072813"/>
            <a:ext cx="10639341" cy="493714"/>
            <a:chOff x="-4799610" y="5072813"/>
            <a:chExt cx="10639341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799610" y="5072813"/>
              <a:ext cx="10639341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6982" y="5480220"/>
            <a:ext cx="5905896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078" y="4700640"/>
            <a:ext cx="449131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3559" y="5995808"/>
            <a:ext cx="3167921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1376" y="6783930"/>
            <a:ext cx="1792543" cy="2021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41936" y="0"/>
            <a:ext cx="861996" cy="10266667"/>
            <a:chOff x="-341936" y="0"/>
            <a:chExt cx="861996" cy="102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41936" y="0"/>
              <a:ext cx="861996" cy="102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8872" y="9598148"/>
            <a:ext cx="1950964" cy="5079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694" y="2036499"/>
            <a:ext cx="9584104" cy="7420742"/>
            <a:chOff x="626694" y="2036499"/>
            <a:chExt cx="9584104" cy="74207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694" y="2036499"/>
              <a:ext cx="9584104" cy="742074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81981" y="4142150"/>
            <a:ext cx="6171429" cy="2823896"/>
            <a:chOff x="11181981" y="4142150"/>
            <a:chExt cx="6171429" cy="28238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1981" y="4142150"/>
              <a:ext cx="6171429" cy="28238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87822" y="6925491"/>
            <a:ext cx="1771920" cy="5079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13" y="9600046"/>
            <a:ext cx="1897099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6354" y="2218147"/>
            <a:ext cx="9215366" cy="7135237"/>
            <a:chOff x="1536354" y="2218147"/>
            <a:chExt cx="9215366" cy="71352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354" y="2218147"/>
              <a:ext cx="9215366" cy="713523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06778" y="6160752"/>
            <a:ext cx="3183927" cy="21307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72411" y="3044697"/>
            <a:ext cx="6171429" cy="1767696"/>
            <a:chOff x="11572411" y="3044697"/>
            <a:chExt cx="6171429" cy="17676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2411" y="3044697"/>
              <a:ext cx="6171429" cy="1767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584" y="2383831"/>
            <a:ext cx="4369627" cy="3216789"/>
            <a:chOff x="537584" y="2383831"/>
            <a:chExt cx="4369627" cy="3216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84" y="2383831"/>
              <a:ext cx="4369627" cy="32167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584" y="6413162"/>
            <a:ext cx="5821406" cy="3236825"/>
            <a:chOff x="537584" y="6413162"/>
            <a:chExt cx="5821406" cy="32368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584" y="6413162"/>
              <a:ext cx="5821406" cy="3236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2383831"/>
            <a:ext cx="6171429" cy="3292489"/>
            <a:chOff x="6057143" y="2383831"/>
            <a:chExt cx="6171429" cy="32924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383831"/>
              <a:ext cx="6171429" cy="32924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0176" y="9226063"/>
            <a:ext cx="1897099" cy="5079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86976" y="6771165"/>
            <a:ext cx="6171429" cy="2184127"/>
            <a:chOff x="7086976" y="6771165"/>
            <a:chExt cx="6171429" cy="21841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6976" y="6771165"/>
              <a:ext cx="6171429" cy="2184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6025" y="9371868"/>
            <a:ext cx="4550244" cy="507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026" y="2036499"/>
            <a:ext cx="9181000" cy="7089424"/>
            <a:chOff x="1387026" y="2036499"/>
            <a:chExt cx="9181000" cy="70894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026" y="2036499"/>
              <a:ext cx="9181000" cy="70894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2074" y="-8222074"/>
            <a:ext cx="1846154" cy="18290301"/>
            <a:chOff x="8222074" y="-8222074"/>
            <a:chExt cx="1846154" cy="18290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222074" y="-8222074"/>
              <a:ext cx="1846154" cy="18290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592" y="1575474"/>
            <a:ext cx="18373262" cy="461025"/>
            <a:chOff x="-43592" y="1575474"/>
            <a:chExt cx="18373262" cy="4610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592" y="1575474"/>
              <a:ext cx="18373262" cy="4610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851" y="191005"/>
            <a:ext cx="5719700" cy="16967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0664" y="181780"/>
            <a:ext cx="205054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92569" y="2818376"/>
            <a:ext cx="6171429" cy="2324481"/>
            <a:chOff x="11092569" y="2818376"/>
            <a:chExt cx="6171429" cy="23244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2569" y="2818376"/>
              <a:ext cx="6171429" cy="2324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1432" y="4077394"/>
            <a:ext cx="2941467" cy="18285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15" y="4653384"/>
            <a:ext cx="7331482" cy="18285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13" y="4180954"/>
            <a:ext cx="4211511" cy="7618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2022-01-11T13:36:51Z</dcterms:created>
  <dcterms:modified xsi:type="dcterms:W3CDTF">2022-01-11T13:36:51Z</dcterms:modified>
</cp:coreProperties>
</file>